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7842BA-EC76-4F40-AFF3-99C2BF083312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77E65C8-22AC-4DD1-BEDE-774CE2B217AA}">
      <dgm:prSet phldrT="[Text]"/>
      <dgm:spPr/>
      <dgm:t>
        <a:bodyPr/>
        <a:lstStyle/>
        <a:p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Oxygen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832C491-FB01-4919-B3C1-1A675CBA6658}" type="parTrans" cxnId="{35105D36-93FF-4626-8EEB-F67571AE84DC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9DB6E7E-7809-4EEE-88FB-A39495CFA171}" type="sibTrans" cxnId="{35105D36-93FF-4626-8EEB-F67571AE84DC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BFF02D3-C37C-4410-8559-2C4F67A01CD3}">
      <dgm:prSet phldrT="[Text]"/>
      <dgm:spPr/>
      <dgm:t>
        <a:bodyPr/>
        <a:lstStyle/>
        <a:p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Không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màu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A257BF9-2013-4250-9CC4-AB70DEB2BC79}" type="parTrans" cxnId="{1AF81341-3C75-48C2-9DF8-B5B885BB644C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94049C3-BBF3-4098-904D-61BEC840BB5A}" type="sibTrans" cxnId="{1AF81341-3C75-48C2-9DF8-B5B885BB644C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0FA930B-3EDE-4F94-BA5E-15E54905F192}">
      <dgm:prSet phldrT="[Text]"/>
      <dgm:spPr/>
      <dgm:t>
        <a:bodyPr/>
        <a:lstStyle/>
        <a:p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Không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mùi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4EF546B-4032-4BE2-A962-76FC199D5514}" type="parTrans" cxnId="{E4B16F21-A155-4669-BEC5-F21D8100E484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03744CF-A6BF-48BB-B94C-27AD3BE0AC17}" type="sibTrans" cxnId="{E4B16F21-A155-4669-BEC5-F21D8100E484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2E7EDFB-6BE6-40C7-8A48-4B590EC83F57}">
      <dgm:prSet phldrT="[Text]"/>
      <dgm:spPr/>
      <dgm:t>
        <a:bodyPr/>
        <a:lstStyle/>
        <a:p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Không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vị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69ACDB5-53E4-46CB-9E12-24819893B024}" type="parTrans" cxnId="{15D2062F-67C0-45E7-92D0-69E4844EAD10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7F1B58B-2DBA-4EC7-8E5B-7BDAC014691E}" type="sibTrans" cxnId="{15D2062F-67C0-45E7-92D0-69E4844EAD10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AA5A19A-7ABD-44C7-AD90-2DC185454F95}" type="pres">
      <dgm:prSet presAssocID="{B87842BA-EC76-4F40-AFF3-99C2BF083312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3BD404DC-BE77-4350-BCF5-A9314F7C0EAB}" type="pres">
      <dgm:prSet presAssocID="{677E65C8-22AC-4DD1-BEDE-774CE2B217AA}" presName="centerShape" presStyleLbl="node0" presStyleIdx="0" presStyleCnt="1"/>
      <dgm:spPr/>
      <dgm:t>
        <a:bodyPr/>
        <a:lstStyle/>
        <a:p>
          <a:endParaRPr lang="en-US"/>
        </a:p>
      </dgm:t>
    </dgm:pt>
    <dgm:pt modelId="{B565186A-BE6D-4BFA-9C02-7DDF2149AC13}" type="pres">
      <dgm:prSet presAssocID="{5A257BF9-2013-4250-9CC4-AB70DEB2BC79}" presName="parTrans" presStyleLbl="bgSibTrans2D1" presStyleIdx="0" presStyleCnt="3"/>
      <dgm:spPr/>
    </dgm:pt>
    <dgm:pt modelId="{6761767C-DA43-40C6-A396-DDE8BFF10285}" type="pres">
      <dgm:prSet presAssocID="{6BFF02D3-C37C-4410-8559-2C4F67A01CD3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D264BA-C057-4B26-B1B7-7F5D83FD5CD3}" type="pres">
      <dgm:prSet presAssocID="{44EF546B-4032-4BE2-A962-76FC199D5514}" presName="parTrans" presStyleLbl="bgSibTrans2D1" presStyleIdx="1" presStyleCnt="3"/>
      <dgm:spPr/>
    </dgm:pt>
    <dgm:pt modelId="{F6D547C8-242F-409D-AF7D-C9056F6BD8B2}" type="pres">
      <dgm:prSet presAssocID="{30FA930B-3EDE-4F94-BA5E-15E54905F19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36D576-FD2A-4960-AB5D-D7AA26382CB0}" type="pres">
      <dgm:prSet presAssocID="{369ACDB5-53E4-46CB-9E12-24819893B024}" presName="parTrans" presStyleLbl="bgSibTrans2D1" presStyleIdx="2" presStyleCnt="3"/>
      <dgm:spPr/>
    </dgm:pt>
    <dgm:pt modelId="{5686D124-0A5C-4B01-89E7-588A996233B4}" type="pres">
      <dgm:prSet presAssocID="{E2E7EDFB-6BE6-40C7-8A48-4B590EC83F57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A996332-C47B-4366-8045-374254C55F06}" type="presOf" srcId="{E2E7EDFB-6BE6-40C7-8A48-4B590EC83F57}" destId="{5686D124-0A5C-4B01-89E7-588A996233B4}" srcOrd="0" destOrd="0" presId="urn:microsoft.com/office/officeart/2005/8/layout/radial4"/>
    <dgm:cxn modelId="{2CA86565-AC5D-4855-8E90-06785FE5BF83}" type="presOf" srcId="{6BFF02D3-C37C-4410-8559-2C4F67A01CD3}" destId="{6761767C-DA43-40C6-A396-DDE8BFF10285}" srcOrd="0" destOrd="0" presId="urn:microsoft.com/office/officeart/2005/8/layout/radial4"/>
    <dgm:cxn modelId="{3E407DEC-29F2-4A2F-9183-9CB53B0BC2F8}" type="presOf" srcId="{44EF546B-4032-4BE2-A962-76FC199D5514}" destId="{10D264BA-C057-4B26-B1B7-7F5D83FD5CD3}" srcOrd="0" destOrd="0" presId="urn:microsoft.com/office/officeart/2005/8/layout/radial4"/>
    <dgm:cxn modelId="{A5C98513-32E5-4745-AABB-64A96027220A}" type="presOf" srcId="{B87842BA-EC76-4F40-AFF3-99C2BF083312}" destId="{7AA5A19A-7ABD-44C7-AD90-2DC185454F95}" srcOrd="0" destOrd="0" presId="urn:microsoft.com/office/officeart/2005/8/layout/radial4"/>
    <dgm:cxn modelId="{15D2062F-67C0-45E7-92D0-69E4844EAD10}" srcId="{677E65C8-22AC-4DD1-BEDE-774CE2B217AA}" destId="{E2E7EDFB-6BE6-40C7-8A48-4B590EC83F57}" srcOrd="2" destOrd="0" parTransId="{369ACDB5-53E4-46CB-9E12-24819893B024}" sibTransId="{17F1B58B-2DBA-4EC7-8E5B-7BDAC014691E}"/>
    <dgm:cxn modelId="{BEF48B9A-B079-4484-A85A-2D7D3816DF11}" type="presOf" srcId="{30FA930B-3EDE-4F94-BA5E-15E54905F192}" destId="{F6D547C8-242F-409D-AF7D-C9056F6BD8B2}" srcOrd="0" destOrd="0" presId="urn:microsoft.com/office/officeart/2005/8/layout/radial4"/>
    <dgm:cxn modelId="{35105D36-93FF-4626-8EEB-F67571AE84DC}" srcId="{B87842BA-EC76-4F40-AFF3-99C2BF083312}" destId="{677E65C8-22AC-4DD1-BEDE-774CE2B217AA}" srcOrd="0" destOrd="0" parTransId="{5832C491-FB01-4919-B3C1-1A675CBA6658}" sibTransId="{89DB6E7E-7809-4EEE-88FB-A39495CFA171}"/>
    <dgm:cxn modelId="{E4B16F21-A155-4669-BEC5-F21D8100E484}" srcId="{677E65C8-22AC-4DD1-BEDE-774CE2B217AA}" destId="{30FA930B-3EDE-4F94-BA5E-15E54905F192}" srcOrd="1" destOrd="0" parTransId="{44EF546B-4032-4BE2-A962-76FC199D5514}" sibTransId="{703744CF-A6BF-48BB-B94C-27AD3BE0AC17}"/>
    <dgm:cxn modelId="{FBDA56B0-E899-4F60-82B2-7CD5ED82758A}" type="presOf" srcId="{677E65C8-22AC-4DD1-BEDE-774CE2B217AA}" destId="{3BD404DC-BE77-4350-BCF5-A9314F7C0EAB}" srcOrd="0" destOrd="0" presId="urn:microsoft.com/office/officeart/2005/8/layout/radial4"/>
    <dgm:cxn modelId="{4C4B0EC4-DF71-4083-BE29-A08E72ABDCC5}" type="presOf" srcId="{5A257BF9-2013-4250-9CC4-AB70DEB2BC79}" destId="{B565186A-BE6D-4BFA-9C02-7DDF2149AC13}" srcOrd="0" destOrd="0" presId="urn:microsoft.com/office/officeart/2005/8/layout/radial4"/>
    <dgm:cxn modelId="{22016D87-2473-41EE-9778-EE01AE4E0CDB}" type="presOf" srcId="{369ACDB5-53E4-46CB-9E12-24819893B024}" destId="{C636D576-FD2A-4960-AB5D-D7AA26382CB0}" srcOrd="0" destOrd="0" presId="urn:microsoft.com/office/officeart/2005/8/layout/radial4"/>
    <dgm:cxn modelId="{1AF81341-3C75-48C2-9DF8-B5B885BB644C}" srcId="{677E65C8-22AC-4DD1-BEDE-774CE2B217AA}" destId="{6BFF02D3-C37C-4410-8559-2C4F67A01CD3}" srcOrd="0" destOrd="0" parTransId="{5A257BF9-2013-4250-9CC4-AB70DEB2BC79}" sibTransId="{A94049C3-BBF3-4098-904D-61BEC840BB5A}"/>
    <dgm:cxn modelId="{8F3E1068-1AD5-499B-A047-5F3D9E8FED5D}" type="presParOf" srcId="{7AA5A19A-7ABD-44C7-AD90-2DC185454F95}" destId="{3BD404DC-BE77-4350-BCF5-A9314F7C0EAB}" srcOrd="0" destOrd="0" presId="urn:microsoft.com/office/officeart/2005/8/layout/radial4"/>
    <dgm:cxn modelId="{9CE3DDA1-9A3A-4741-9BEE-4856EC81BEE1}" type="presParOf" srcId="{7AA5A19A-7ABD-44C7-AD90-2DC185454F95}" destId="{B565186A-BE6D-4BFA-9C02-7DDF2149AC13}" srcOrd="1" destOrd="0" presId="urn:microsoft.com/office/officeart/2005/8/layout/radial4"/>
    <dgm:cxn modelId="{143BD8CB-212B-4440-B23D-E84FE4D55B8B}" type="presParOf" srcId="{7AA5A19A-7ABD-44C7-AD90-2DC185454F95}" destId="{6761767C-DA43-40C6-A396-DDE8BFF10285}" srcOrd="2" destOrd="0" presId="urn:microsoft.com/office/officeart/2005/8/layout/radial4"/>
    <dgm:cxn modelId="{E1A9D2A1-4762-4996-A020-1181AE9AE4E4}" type="presParOf" srcId="{7AA5A19A-7ABD-44C7-AD90-2DC185454F95}" destId="{10D264BA-C057-4B26-B1B7-7F5D83FD5CD3}" srcOrd="3" destOrd="0" presId="urn:microsoft.com/office/officeart/2005/8/layout/radial4"/>
    <dgm:cxn modelId="{27F2C173-B125-4530-AAB7-DA4C99D3B514}" type="presParOf" srcId="{7AA5A19A-7ABD-44C7-AD90-2DC185454F95}" destId="{F6D547C8-242F-409D-AF7D-C9056F6BD8B2}" srcOrd="4" destOrd="0" presId="urn:microsoft.com/office/officeart/2005/8/layout/radial4"/>
    <dgm:cxn modelId="{3087A136-EFE6-4598-A97E-A5B993589D5D}" type="presParOf" srcId="{7AA5A19A-7ABD-44C7-AD90-2DC185454F95}" destId="{C636D576-FD2A-4960-AB5D-D7AA26382CB0}" srcOrd="5" destOrd="0" presId="urn:microsoft.com/office/officeart/2005/8/layout/radial4"/>
    <dgm:cxn modelId="{4458A4BE-F236-4916-91A4-557457D729F5}" type="presParOf" srcId="{7AA5A19A-7ABD-44C7-AD90-2DC185454F95}" destId="{5686D124-0A5C-4B01-89E7-588A996233B4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9AD1358-7F48-40CF-9FE9-E8E9E69FB08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8393C3D-5613-4267-B892-348771B17B7E}">
      <dgm:prSet phldrT="[Text]"/>
      <dgm:spPr/>
      <dgm:t>
        <a:bodyPr/>
        <a:lstStyle/>
        <a:p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Nặng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hơn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không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khí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1C201AE-C22A-41CA-99C4-6210B2DCB5C0}" type="parTrans" cxnId="{D02994E6-CA3A-490A-A702-09EA8606537D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A4AE637-79A1-4B75-95F6-6214DDCA4961}" type="sibTrans" cxnId="{D02994E6-CA3A-490A-A702-09EA8606537D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E4D2D4-AC98-4A94-A832-D77667D90B00}">
      <dgm:prSet phldrT="[Text]"/>
      <dgm:spPr/>
      <dgm:t>
        <a:bodyPr/>
        <a:lstStyle/>
        <a:p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Tan </a:t>
          </a:r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ít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trong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nước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F1AED9-50F6-4B39-9941-62C17B35C64E}" type="parTrans" cxnId="{C7132CB1-3D39-459E-8F61-5F415869F598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02346F-B3FE-4EFB-B8EC-A021E15D45BC}" type="sibTrans" cxnId="{C7132CB1-3D39-459E-8F61-5F415869F598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5FA0AAF-3E2E-4B03-B7A9-13E1D3068EDA}" type="pres">
      <dgm:prSet presAssocID="{19AD1358-7F48-40CF-9FE9-E8E9E69FB08D}" presName="linear" presStyleCnt="0">
        <dgm:presLayoutVars>
          <dgm:dir/>
          <dgm:animLvl val="lvl"/>
          <dgm:resizeHandles val="exact"/>
        </dgm:presLayoutVars>
      </dgm:prSet>
      <dgm:spPr/>
    </dgm:pt>
    <dgm:pt modelId="{87FE75D9-45AA-445F-8198-5C711A8B7092}" type="pres">
      <dgm:prSet presAssocID="{D8393C3D-5613-4267-B892-348771B17B7E}" presName="parentLin" presStyleCnt="0"/>
      <dgm:spPr/>
    </dgm:pt>
    <dgm:pt modelId="{0DE8494E-9FC3-42E8-AC73-A3C21F2AD652}" type="pres">
      <dgm:prSet presAssocID="{D8393C3D-5613-4267-B892-348771B17B7E}" presName="parentLeftMargin" presStyleLbl="node1" presStyleIdx="0" presStyleCnt="2"/>
      <dgm:spPr/>
    </dgm:pt>
    <dgm:pt modelId="{1644B891-95D5-4D61-B450-7DA72A689B51}" type="pres">
      <dgm:prSet presAssocID="{D8393C3D-5613-4267-B892-348771B17B7E}" presName="parentText" presStyleLbl="node1" presStyleIdx="0" presStyleCnt="2" custScaleX="13327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00B097-CAE5-4715-A20E-D50B7EE2CC64}" type="pres">
      <dgm:prSet presAssocID="{D8393C3D-5613-4267-B892-348771B17B7E}" presName="negativeSpace" presStyleCnt="0"/>
      <dgm:spPr/>
    </dgm:pt>
    <dgm:pt modelId="{3AFC45CF-8603-40FF-A91A-253F2C53DA0D}" type="pres">
      <dgm:prSet presAssocID="{D8393C3D-5613-4267-B892-348771B17B7E}" presName="childText" presStyleLbl="conFgAcc1" presStyleIdx="0" presStyleCnt="2">
        <dgm:presLayoutVars>
          <dgm:bulletEnabled val="1"/>
        </dgm:presLayoutVars>
      </dgm:prSet>
      <dgm:spPr/>
    </dgm:pt>
    <dgm:pt modelId="{6C182143-34F0-413B-A284-F8E679E9D3BA}" type="pres">
      <dgm:prSet presAssocID="{FA4AE637-79A1-4B75-95F6-6214DDCA4961}" presName="spaceBetweenRectangles" presStyleCnt="0"/>
      <dgm:spPr/>
    </dgm:pt>
    <dgm:pt modelId="{1ED6FB9D-387A-45AA-A5F3-38113295C056}" type="pres">
      <dgm:prSet presAssocID="{3AE4D2D4-AC98-4A94-A832-D77667D90B00}" presName="parentLin" presStyleCnt="0"/>
      <dgm:spPr/>
    </dgm:pt>
    <dgm:pt modelId="{03831CCD-B760-4483-AB98-B2A21AC04E77}" type="pres">
      <dgm:prSet presAssocID="{3AE4D2D4-AC98-4A94-A832-D77667D90B00}" presName="parentLeftMargin" presStyleLbl="node1" presStyleIdx="0" presStyleCnt="2"/>
      <dgm:spPr/>
    </dgm:pt>
    <dgm:pt modelId="{F10DAC03-8F65-49DC-BE20-9FAC5408FE49}" type="pres">
      <dgm:prSet presAssocID="{3AE4D2D4-AC98-4A94-A832-D77667D90B00}" presName="parentText" presStyleLbl="node1" presStyleIdx="1" presStyleCnt="2" custScaleX="13268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8C604D-87B4-4E4F-AA93-40218C2A8163}" type="pres">
      <dgm:prSet presAssocID="{3AE4D2D4-AC98-4A94-A832-D77667D90B00}" presName="negativeSpace" presStyleCnt="0"/>
      <dgm:spPr/>
    </dgm:pt>
    <dgm:pt modelId="{247880AC-7D10-4C71-875D-911EE6FB1E95}" type="pres">
      <dgm:prSet presAssocID="{3AE4D2D4-AC98-4A94-A832-D77667D90B00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BE354505-DA62-47B0-BD27-8F96CF6D539A}" type="presOf" srcId="{3AE4D2D4-AC98-4A94-A832-D77667D90B00}" destId="{03831CCD-B760-4483-AB98-B2A21AC04E77}" srcOrd="0" destOrd="0" presId="urn:microsoft.com/office/officeart/2005/8/layout/list1"/>
    <dgm:cxn modelId="{67C3234B-95E3-48BE-A12B-E383AE6621E3}" type="presOf" srcId="{3AE4D2D4-AC98-4A94-A832-D77667D90B00}" destId="{F10DAC03-8F65-49DC-BE20-9FAC5408FE49}" srcOrd="1" destOrd="0" presId="urn:microsoft.com/office/officeart/2005/8/layout/list1"/>
    <dgm:cxn modelId="{76270230-B5CD-4406-9965-18584ED2A25C}" type="presOf" srcId="{19AD1358-7F48-40CF-9FE9-E8E9E69FB08D}" destId="{75FA0AAF-3E2E-4B03-B7A9-13E1D3068EDA}" srcOrd="0" destOrd="0" presId="urn:microsoft.com/office/officeart/2005/8/layout/list1"/>
    <dgm:cxn modelId="{937831F1-6B29-4F89-ABE3-563F30FBF072}" type="presOf" srcId="{D8393C3D-5613-4267-B892-348771B17B7E}" destId="{1644B891-95D5-4D61-B450-7DA72A689B51}" srcOrd="1" destOrd="0" presId="urn:microsoft.com/office/officeart/2005/8/layout/list1"/>
    <dgm:cxn modelId="{C7132CB1-3D39-459E-8F61-5F415869F598}" srcId="{19AD1358-7F48-40CF-9FE9-E8E9E69FB08D}" destId="{3AE4D2D4-AC98-4A94-A832-D77667D90B00}" srcOrd="1" destOrd="0" parTransId="{B4F1AED9-50F6-4B39-9941-62C17B35C64E}" sibTransId="{8302346F-B3FE-4EFB-B8EC-A021E15D45BC}"/>
    <dgm:cxn modelId="{B118444F-DB76-40B4-A3D7-4776F5C10100}" type="presOf" srcId="{D8393C3D-5613-4267-B892-348771B17B7E}" destId="{0DE8494E-9FC3-42E8-AC73-A3C21F2AD652}" srcOrd="0" destOrd="0" presId="urn:microsoft.com/office/officeart/2005/8/layout/list1"/>
    <dgm:cxn modelId="{D02994E6-CA3A-490A-A702-09EA8606537D}" srcId="{19AD1358-7F48-40CF-9FE9-E8E9E69FB08D}" destId="{D8393C3D-5613-4267-B892-348771B17B7E}" srcOrd="0" destOrd="0" parTransId="{41C201AE-C22A-41CA-99C4-6210B2DCB5C0}" sibTransId="{FA4AE637-79A1-4B75-95F6-6214DDCA4961}"/>
    <dgm:cxn modelId="{7ABDB186-4E0D-4FF3-9C56-3E319EC1916F}" type="presParOf" srcId="{75FA0AAF-3E2E-4B03-B7A9-13E1D3068EDA}" destId="{87FE75D9-45AA-445F-8198-5C711A8B7092}" srcOrd="0" destOrd="0" presId="urn:microsoft.com/office/officeart/2005/8/layout/list1"/>
    <dgm:cxn modelId="{D6AC2AB3-B0E6-4861-AECC-2D37B506D861}" type="presParOf" srcId="{87FE75D9-45AA-445F-8198-5C711A8B7092}" destId="{0DE8494E-9FC3-42E8-AC73-A3C21F2AD652}" srcOrd="0" destOrd="0" presId="urn:microsoft.com/office/officeart/2005/8/layout/list1"/>
    <dgm:cxn modelId="{67892C7F-D599-4168-B68D-444E9EEC4B04}" type="presParOf" srcId="{87FE75D9-45AA-445F-8198-5C711A8B7092}" destId="{1644B891-95D5-4D61-B450-7DA72A689B51}" srcOrd="1" destOrd="0" presId="urn:microsoft.com/office/officeart/2005/8/layout/list1"/>
    <dgm:cxn modelId="{ECCD2B05-CA8D-4811-A9FA-917B2C00A52F}" type="presParOf" srcId="{75FA0AAF-3E2E-4B03-B7A9-13E1D3068EDA}" destId="{1700B097-CAE5-4715-A20E-D50B7EE2CC64}" srcOrd="1" destOrd="0" presId="urn:microsoft.com/office/officeart/2005/8/layout/list1"/>
    <dgm:cxn modelId="{68045A5A-5F78-464B-861F-ABD147EB2E5B}" type="presParOf" srcId="{75FA0AAF-3E2E-4B03-B7A9-13E1D3068EDA}" destId="{3AFC45CF-8603-40FF-A91A-253F2C53DA0D}" srcOrd="2" destOrd="0" presId="urn:microsoft.com/office/officeart/2005/8/layout/list1"/>
    <dgm:cxn modelId="{B3021C57-F4D5-4036-ADFE-21A747E6102D}" type="presParOf" srcId="{75FA0AAF-3E2E-4B03-B7A9-13E1D3068EDA}" destId="{6C182143-34F0-413B-A284-F8E679E9D3BA}" srcOrd="3" destOrd="0" presId="urn:microsoft.com/office/officeart/2005/8/layout/list1"/>
    <dgm:cxn modelId="{74EF9D69-97D8-449E-B60D-D3645BFEF753}" type="presParOf" srcId="{75FA0AAF-3E2E-4B03-B7A9-13E1D3068EDA}" destId="{1ED6FB9D-387A-45AA-A5F3-38113295C056}" srcOrd="4" destOrd="0" presId="urn:microsoft.com/office/officeart/2005/8/layout/list1"/>
    <dgm:cxn modelId="{6562306C-7DFC-4860-8F2C-9BC2F650C3E1}" type="presParOf" srcId="{1ED6FB9D-387A-45AA-A5F3-38113295C056}" destId="{03831CCD-B760-4483-AB98-B2A21AC04E77}" srcOrd="0" destOrd="0" presId="urn:microsoft.com/office/officeart/2005/8/layout/list1"/>
    <dgm:cxn modelId="{7E7E40F1-BA6F-4AE6-8137-4669B7CD9455}" type="presParOf" srcId="{1ED6FB9D-387A-45AA-A5F3-38113295C056}" destId="{F10DAC03-8F65-49DC-BE20-9FAC5408FE49}" srcOrd="1" destOrd="0" presId="urn:microsoft.com/office/officeart/2005/8/layout/list1"/>
    <dgm:cxn modelId="{78489970-F864-4ADC-A88A-3704FD5308E2}" type="presParOf" srcId="{75FA0AAF-3E2E-4B03-B7A9-13E1D3068EDA}" destId="{768C604D-87B4-4E4F-AA93-40218C2A8163}" srcOrd="5" destOrd="0" presId="urn:microsoft.com/office/officeart/2005/8/layout/list1"/>
    <dgm:cxn modelId="{9FC9311A-3546-4C9E-921E-46E2E4825EE4}" type="presParOf" srcId="{75FA0AAF-3E2E-4B03-B7A9-13E1D3068EDA}" destId="{247880AC-7D10-4C71-875D-911EE6FB1E95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D404DC-BE77-4350-BCF5-A9314F7C0EAB}">
      <dsp:nvSpPr>
        <dsp:cNvPr id="0" name=""/>
        <dsp:cNvSpPr/>
      </dsp:nvSpPr>
      <dsp:spPr>
        <a:xfrm>
          <a:off x="2874010" y="3036805"/>
          <a:ext cx="2379980" cy="23799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Oxygen</a:t>
          </a:r>
          <a:endParaRPr lang="en-US" sz="4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22550" y="3385345"/>
        <a:ext cx="1682900" cy="1682900"/>
      </dsp:txXfrm>
    </dsp:sp>
    <dsp:sp modelId="{B565186A-BE6D-4BFA-9C02-7DDF2149AC13}">
      <dsp:nvSpPr>
        <dsp:cNvPr id="0" name=""/>
        <dsp:cNvSpPr/>
      </dsp:nvSpPr>
      <dsp:spPr>
        <a:xfrm rot="12900000">
          <a:off x="1161933" y="2560481"/>
          <a:ext cx="2013351" cy="678294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61767C-DA43-40C6-A396-DDE8BFF10285}">
      <dsp:nvSpPr>
        <dsp:cNvPr id="0" name=""/>
        <dsp:cNvSpPr/>
      </dsp:nvSpPr>
      <dsp:spPr>
        <a:xfrm>
          <a:off x="213498" y="1417830"/>
          <a:ext cx="2260981" cy="18087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Không</a:t>
          </a:r>
          <a:r>
            <a:rPr lang="en-US" sz="5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5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màu</a:t>
          </a:r>
          <a:endParaRPr lang="en-US" sz="5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6475" y="1470807"/>
        <a:ext cx="2155027" cy="1702830"/>
      </dsp:txXfrm>
    </dsp:sp>
    <dsp:sp modelId="{10D264BA-C057-4B26-B1B7-7F5D83FD5CD3}">
      <dsp:nvSpPr>
        <dsp:cNvPr id="0" name=""/>
        <dsp:cNvSpPr/>
      </dsp:nvSpPr>
      <dsp:spPr>
        <a:xfrm rot="16200000">
          <a:off x="3057324" y="1573802"/>
          <a:ext cx="2013351" cy="678294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D547C8-242F-409D-AF7D-C9056F6BD8B2}">
      <dsp:nvSpPr>
        <dsp:cNvPr id="0" name=""/>
        <dsp:cNvSpPr/>
      </dsp:nvSpPr>
      <dsp:spPr>
        <a:xfrm>
          <a:off x="2933509" y="1881"/>
          <a:ext cx="2260981" cy="18087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Không</a:t>
          </a:r>
          <a:r>
            <a:rPr lang="en-US" sz="5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5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mùi</a:t>
          </a:r>
          <a:endParaRPr lang="en-US" sz="5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86486" y="54858"/>
        <a:ext cx="2155027" cy="1702830"/>
      </dsp:txXfrm>
    </dsp:sp>
    <dsp:sp modelId="{C636D576-FD2A-4960-AB5D-D7AA26382CB0}">
      <dsp:nvSpPr>
        <dsp:cNvPr id="0" name=""/>
        <dsp:cNvSpPr/>
      </dsp:nvSpPr>
      <dsp:spPr>
        <a:xfrm rot="19500000">
          <a:off x="4952715" y="2560481"/>
          <a:ext cx="2013351" cy="678294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86D124-0A5C-4B01-89E7-588A996233B4}">
      <dsp:nvSpPr>
        <dsp:cNvPr id="0" name=""/>
        <dsp:cNvSpPr/>
      </dsp:nvSpPr>
      <dsp:spPr>
        <a:xfrm>
          <a:off x="5653520" y="1417830"/>
          <a:ext cx="2260981" cy="18087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Không</a:t>
          </a:r>
          <a:r>
            <a:rPr lang="en-US" sz="5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5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vị</a:t>
          </a:r>
          <a:endParaRPr lang="en-US" sz="5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706497" y="1470807"/>
        <a:ext cx="2155027" cy="17028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FC45CF-8603-40FF-A91A-253F2C53DA0D}">
      <dsp:nvSpPr>
        <dsp:cNvPr id="0" name=""/>
        <dsp:cNvSpPr/>
      </dsp:nvSpPr>
      <dsp:spPr>
        <a:xfrm>
          <a:off x="0" y="951633"/>
          <a:ext cx="8128000" cy="158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44B891-95D5-4D61-B450-7DA72A689B51}">
      <dsp:nvSpPr>
        <dsp:cNvPr id="0" name=""/>
        <dsp:cNvSpPr/>
      </dsp:nvSpPr>
      <dsp:spPr>
        <a:xfrm>
          <a:off x="406400" y="21753"/>
          <a:ext cx="7583041" cy="1859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lvl="0" algn="l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Nặng</a:t>
          </a:r>
          <a:r>
            <a:rPr lang="en-US" sz="6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6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hơn</a:t>
          </a:r>
          <a:r>
            <a:rPr lang="en-US" sz="6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6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không</a:t>
          </a:r>
          <a:r>
            <a:rPr lang="en-US" sz="6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6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khí</a:t>
          </a:r>
          <a:endParaRPr lang="en-US" sz="6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7186" y="112539"/>
        <a:ext cx="7401469" cy="1678188"/>
      </dsp:txXfrm>
    </dsp:sp>
    <dsp:sp modelId="{247880AC-7D10-4C71-875D-911EE6FB1E95}">
      <dsp:nvSpPr>
        <dsp:cNvPr id="0" name=""/>
        <dsp:cNvSpPr/>
      </dsp:nvSpPr>
      <dsp:spPr>
        <a:xfrm>
          <a:off x="0" y="3809313"/>
          <a:ext cx="8128000" cy="158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0DAC03-8F65-49DC-BE20-9FAC5408FE49}">
      <dsp:nvSpPr>
        <dsp:cNvPr id="0" name=""/>
        <dsp:cNvSpPr/>
      </dsp:nvSpPr>
      <dsp:spPr>
        <a:xfrm>
          <a:off x="406400" y="2879433"/>
          <a:ext cx="7548961" cy="1859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lvl="0" algn="l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Tan </a:t>
          </a:r>
          <a:r>
            <a:rPr lang="en-US" sz="6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ít</a:t>
          </a:r>
          <a:r>
            <a:rPr lang="en-US" sz="6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6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trong</a:t>
          </a:r>
          <a:r>
            <a:rPr lang="en-US" sz="6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6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nước</a:t>
          </a:r>
          <a:endParaRPr lang="en-US" sz="6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7186" y="2970219"/>
        <a:ext cx="7367389" cy="16781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00EE0-2EDA-4985-85D2-67FF9C1B4C38}" type="datetimeFigureOut">
              <a:rPr lang="en-US" smtClean="0"/>
              <a:t>01-12-2022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E2D4E-622C-43FD-81FF-A940B3116878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279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00EE0-2EDA-4985-85D2-67FF9C1B4C38}" type="datetimeFigureOut">
              <a:rPr lang="en-US" smtClean="0"/>
              <a:t>01-12-2022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E2D4E-622C-43FD-81FF-A940B3116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069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00EE0-2EDA-4985-85D2-67FF9C1B4C38}" type="datetimeFigureOut">
              <a:rPr lang="en-US" smtClean="0"/>
              <a:t>01-12-2022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E2D4E-622C-43FD-81FF-A940B3116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3954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00EE0-2EDA-4985-85D2-67FF9C1B4C38}" type="datetimeFigureOut">
              <a:rPr lang="en-US" smtClean="0"/>
              <a:t>01-12-2022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E2D4E-622C-43FD-81FF-A940B311687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221507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00EE0-2EDA-4985-85D2-67FF9C1B4C38}" type="datetimeFigureOut">
              <a:rPr lang="en-US" smtClean="0"/>
              <a:t>01-12-2022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E2D4E-622C-43FD-81FF-A940B3116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4665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00EE0-2EDA-4985-85D2-67FF9C1B4C38}" type="datetimeFigureOut">
              <a:rPr lang="en-US" smtClean="0"/>
              <a:t>01-12-2022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E2D4E-622C-43FD-81FF-A940B311687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908766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00EE0-2EDA-4985-85D2-67FF9C1B4C38}" type="datetimeFigureOut">
              <a:rPr lang="en-US" smtClean="0"/>
              <a:t>01-12-2022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E2D4E-622C-43FD-81FF-A940B3116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4338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00EE0-2EDA-4985-85D2-67FF9C1B4C38}" type="datetimeFigureOut">
              <a:rPr lang="en-US" smtClean="0"/>
              <a:t>01-12-2022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E2D4E-622C-43FD-81FF-A940B3116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1977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00EE0-2EDA-4985-85D2-67FF9C1B4C38}" type="datetimeFigureOut">
              <a:rPr lang="en-US" smtClean="0"/>
              <a:t>01-12-2022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E2D4E-622C-43FD-81FF-A940B3116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890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00EE0-2EDA-4985-85D2-67FF9C1B4C38}" type="datetimeFigureOut">
              <a:rPr lang="en-US" smtClean="0"/>
              <a:t>01-12-2022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E2D4E-622C-43FD-81FF-A940B3116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002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00EE0-2EDA-4985-85D2-67FF9C1B4C38}" type="datetimeFigureOut">
              <a:rPr lang="en-US" smtClean="0"/>
              <a:t>01-12-2022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E2D4E-622C-43FD-81FF-A940B3116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378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00EE0-2EDA-4985-85D2-67FF9C1B4C38}" type="datetimeFigureOut">
              <a:rPr lang="en-US" smtClean="0"/>
              <a:t>01-12-2022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E2D4E-622C-43FD-81FF-A940B3116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96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00EE0-2EDA-4985-85D2-67FF9C1B4C38}" type="datetimeFigureOut">
              <a:rPr lang="en-US" smtClean="0"/>
              <a:t>01-12-2022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E2D4E-622C-43FD-81FF-A940B3116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701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00EE0-2EDA-4985-85D2-67FF9C1B4C38}" type="datetimeFigureOut">
              <a:rPr lang="en-US" smtClean="0"/>
              <a:t>01-12-2022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E2D4E-622C-43FD-81FF-A940B3116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198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00EE0-2EDA-4985-85D2-67FF9C1B4C38}" type="datetimeFigureOut">
              <a:rPr lang="en-US" smtClean="0"/>
              <a:t>01-12-2022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E2D4E-622C-43FD-81FF-A940B3116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334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00EE0-2EDA-4985-85D2-67FF9C1B4C38}" type="datetimeFigureOut">
              <a:rPr lang="en-US" smtClean="0"/>
              <a:t>01-12-2022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E2D4E-622C-43FD-81FF-A940B3116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411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00EE0-2EDA-4985-85D2-67FF9C1B4C38}" type="datetimeFigureOut">
              <a:rPr lang="en-US" smtClean="0"/>
              <a:t>01-12-2022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E2D4E-622C-43FD-81FF-A940B3116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962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4700EE0-2EDA-4985-85D2-67FF9C1B4C38}" type="datetimeFigureOut">
              <a:rPr lang="en-US" smtClean="0"/>
              <a:t>01-12-2022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06E2D4E-622C-43FD-81FF-A940B3116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4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84218" y="2424545"/>
            <a:ext cx="986443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OXYGEN</a:t>
            </a:r>
            <a:endParaRPr lang="en-US" sz="13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84218" y="1413164"/>
            <a:ext cx="389312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8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9:</a:t>
            </a:r>
            <a:endParaRPr lang="en-US" sz="8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9119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491561801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96648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570394343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96400968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</TotalTime>
  <Words>19</Words>
  <Application>Microsoft Office PowerPoint</Application>
  <PresentationFormat>Widescreen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Century Gothic</vt:lpstr>
      <vt:lpstr>Times New Roman</vt:lpstr>
      <vt:lpstr>Wingdings 3</vt:lpstr>
      <vt:lpstr>Slice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6</cp:revision>
  <dcterms:created xsi:type="dcterms:W3CDTF">2022-12-01T15:40:22Z</dcterms:created>
  <dcterms:modified xsi:type="dcterms:W3CDTF">2022-12-01T15:46:11Z</dcterms:modified>
</cp:coreProperties>
</file>